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1BAB04-A6EA-01B2-BE46-0AA5610BC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47594" y="6367516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 dirty="0">
                <a:solidFill>
                  <a:srgbClr val="1F3A5F"/>
                </a:solidFill>
              </a:rPr>
              <a:t>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6DACAE-8E5B-0393-5FBA-33E10925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1548"/>
            <a:ext cx="2192594" cy="21925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6473952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6473952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6473952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6473952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6473952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6473952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6473952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6473952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6473952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</a:rPr>
              <a:t>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6473952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</a:rPr>
              <a:t>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" y="6473952"/>
            <a:ext cx="777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</a:rPr>
              <a:t>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admin</cp:lastModifiedBy>
  <cp:revision>3</cp:revision>
  <dcterms:created xsi:type="dcterms:W3CDTF">2013-01-27T09:14:16Z</dcterms:created>
  <dcterms:modified xsi:type="dcterms:W3CDTF">2026-04-27T19:36:58Z</dcterms:modified>
  <cp:category/>
</cp:coreProperties>
</file>